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85" r:id="rId14"/>
    <p:sldId id="271" r:id="rId15"/>
    <p:sldId id="284" r:id="rId16"/>
    <p:sldId id="275" r:id="rId17"/>
    <p:sldId id="268" r:id="rId18"/>
    <p:sldId id="276" r:id="rId19"/>
    <p:sldId id="277" r:id="rId20"/>
    <p:sldId id="278" r:id="rId21"/>
    <p:sldId id="279" r:id="rId22"/>
    <p:sldId id="280" r:id="rId23"/>
    <p:sldId id="281" r:id="rId24"/>
    <p:sldId id="287" r:id="rId25"/>
    <p:sldId id="282" r:id="rId26"/>
    <p:sldId id="283" r:id="rId27"/>
    <p:sldId id="286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D6C9-B42F-465B-87CF-E3EEE5427C6F}" type="datetimeFigureOut">
              <a:rPr lang="en-GB" smtClean="0"/>
              <a:pPr/>
              <a:t>20/11/2014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D356-1FA2-4514-8AD0-D47572EB3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lairereilly.files.wordpress.com/2008/03/gma-4305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jaynarollings.com/portfolio/photography/photography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wwwdelivery.superstock.com/WI/223/1647/PreviewComp/SuperStock_1647R-73877.jpg&amp;imgrefurl=http://www.superstock.com/stock-photos-images/1647R-73877&amp;h=233&amp;w=350&amp;sz=25&amp;tbnid=MWfHr9nBLg4ABM:&amp;tbnh=80&amp;tbnw=120&amp;prev=/images?q=ripples+on+water&amp;usg=__5rDd7M0q8otNN4L7klWHHiWL_OU=&amp;ei=4jzYSqq5JsW24Qbu4cz3CA&amp;sa=X&amp;oi=image_result&amp;resnum=2&amp;ct=image&amp;ved=0CAwQ9QEwA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The Geometry of</a:t>
            </a:r>
            <a:br>
              <a:rPr lang="en-GB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Space-Time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3923928" cy="595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0"/>
            <a:ext cx="517461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144001" cy="531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70" y="1412776"/>
            <a:ext cx="916827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871396_133960674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49783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76470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c</a:t>
            </a:r>
            <a:r>
              <a:rPr lang="en-GB" sz="5400" baseline="30000" dirty="0"/>
              <a:t>-</a:t>
            </a:r>
            <a:r>
              <a:rPr lang="en-GB" sz="5400" baseline="30000" dirty="0" smtClean="0"/>
              <a:t>2</a:t>
            </a:r>
            <a:r>
              <a:rPr lang="en-GB" sz="5400" dirty="0" smtClean="0"/>
              <a:t>= </a:t>
            </a:r>
            <a:r>
              <a:rPr lang="el-GR" sz="5400" dirty="0" smtClean="0"/>
              <a:t>εμ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speed of light in a vacuum is 299,792,458</a:t>
            </a:r>
            <a:r>
              <a:rPr lang="en-GB" dirty="0"/>
              <a:t> </a:t>
            </a:r>
            <a:r>
              <a:rPr lang="en-GB" dirty="0" smtClean="0"/>
              <a:t>metres per second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The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speed of light in a vacuum is 299,792,458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metres per second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1440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456542" cy="531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39" y="1772816"/>
            <a:ext cx="907506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16935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51CJowehMTL._SL5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5479" y="0"/>
            <a:ext cx="4470737" cy="6835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8" y="260648"/>
            <a:ext cx="910510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372200" cy="68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325"/>
            <a:ext cx="8100392" cy="68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utterfl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lak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47" y="0"/>
            <a:ext cx="893550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227687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F=ma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0481"/>
            <a:ext cx="5508104" cy="673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8439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ert-einst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-47684"/>
            <a:ext cx="4680519" cy="6905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184482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E=mc</a:t>
            </a:r>
            <a:r>
              <a:rPr lang="en-GB" sz="5400" baseline="30000" dirty="0" smtClean="0"/>
              <a:t>2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ma-4305.jpg">
            <a:hlinkClick r:id="rId2" tooltip="gma-4305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783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arkl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9474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745" y="1340768"/>
            <a:ext cx="505225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200px-Linnet_kineograph_18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131841" cy="420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nowf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uperstock.com/stock-photos-images/1647R-738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1346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9165" y="764704"/>
            <a:ext cx="636483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LICE@AJGDLJMFUVWYY562" val="44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26</Words>
  <Application>Microsoft Office PowerPoint</Application>
  <PresentationFormat>On-screen Show (4:3)</PresentationFormat>
  <Paragraphs>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Office Theme</vt:lpstr>
      <vt:lpstr>The Geometry of Space-Time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speed of light in a vacuum is 299,792,458 metres per second</vt:lpstr>
      <vt:lpstr>The speed of light in a vacuum is 299,792,458 metres per second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 Sullivan</dc:creator>
  <cp:lastModifiedBy>Armstrong, John</cp:lastModifiedBy>
  <cp:revision>43</cp:revision>
  <dcterms:created xsi:type="dcterms:W3CDTF">2012-07-21T10:27:00Z</dcterms:created>
  <dcterms:modified xsi:type="dcterms:W3CDTF">2014-11-20T14:53:14Z</dcterms:modified>
</cp:coreProperties>
</file>